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27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E7909-DA1F-4F73-BA2B-C581AE12F861}" type="datetimeFigureOut">
              <a:rPr lang="de-DE" smtClean="0"/>
              <a:pPr/>
              <a:t>25.11.2018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AB5AF-4885-4FF0-B7F1-3249B91A1A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hyperlink" Target="https://www.google.de/imgres?imgurl=https://www.spass-mit-hund.de/wp-content/uploads/rally-obedience-schild-49.png&amp;imgrefurl=https://www.spass-mit-hund.de/hundestunde/rally-obedience-und-mehr/was-ist-das/&amp;docid=xnCvemRoDS4BTM&amp;tbnid=YR4_BnHK3APy0M:&amp;vet=12ahUKEwjo-JWspefdAhXI_qQKHeXNDCA4rAIQMygfMB96BAgBECA..i&amp;w=200&amp;h=155&amp;bih=531&amp;biw=1366&amp;q=Rally%20obedience&amp;ved=2ahUKEwjo-JWspefdAhXI_qQKHeXNDCA4rAIQMygfMB96BAgBECA&amp;iact=mrc&amp;uact=8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google.de/url?sa=i&amp;rct=j&amp;q=&amp;esrc=s&amp;source=images&amp;cd=&amp;cad=rja&amp;uact=8&amp;ved=&amp;url=https://www.brainyandactivedogs.de/angebote/besch%C3%A4ftigung/rally-obedience/&amp;psig=AOvVaw1NTHnH3Mk5sHyaLoapW_-w&amp;ust=1538553536740067" TargetMode="External"/><Relationship Id="rId12" Type="http://schemas.openxmlformats.org/officeDocument/2006/relationships/image" Target="../media/image6.jpeg"/><Relationship Id="rId2" Type="http://schemas.openxmlformats.org/officeDocument/2006/relationships/hyperlink" Target="mailto:Ro-Turnier@gmx.d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hyperlink" Target="http://www.google.de/url?sa=i&amp;rct=j&amp;q=&amp;esrc=s&amp;source=images&amp;cd=&amp;cad=rja&amp;uact=8&amp;ved=2ahUKEwj45sXorOfdAhWH_aQKHe6TAy8QjRx6BAgBEAU&amp;url=http://www.hundesport-in-magdeburg.de/images/RO%20Pruefungen%202017/Oskar%20Rally%20Obi%20II%20Rodleben%2026.08.17.htm&amp;psig=AOvVaw1NTHnH3Mk5sHyaLoapW_-w&amp;ust=1538553536740067" TargetMode="External"/><Relationship Id="rId5" Type="http://schemas.openxmlformats.org/officeDocument/2006/relationships/hyperlink" Target="http://www.google.de/url?sa=i&amp;rct=j&amp;q=&amp;esrc=s&amp;source=images&amp;cd=&amp;cad=rja&amp;uact=8&amp;ved=2ahUKEwiSuJLXrOfdAhXO_KQKHaaSA5EQjRx6BAgBEAU&amp;url=http://www.hundeplatz-pfungstadt.de/angebote/rally-obedience/&amp;psig=AOvVaw1NTHnH3Mk5sHyaLoapW_-w&amp;ust=1538553536740067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hyperlink" Target="https://www.google.de/url?sa=i&amp;rct=j&amp;q=&amp;esrc=s&amp;source=images&amp;cd=&amp;cad=rja&amp;uact=8&amp;ved=2ahUKEwj45sXorOfdAhWH_aQKHe6TAy8QjRx6BAgBEAU&amp;url=https://www.hsv-swisttal.de/roplaner/&amp;psig=AOvVaw1NTHnH3Mk5sHyaLoapW_-w&amp;ust=1538553536740067" TargetMode="External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548680" y="219573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548680" y="683568"/>
            <a:ext cx="58326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de-DE" b="1" dirty="0" smtClean="0"/>
              <a:t>Rally </a:t>
            </a:r>
            <a:r>
              <a:rPr lang="de-DE" b="1" dirty="0" err="1" smtClean="0"/>
              <a:t>Obedience</a:t>
            </a:r>
            <a:r>
              <a:rPr lang="de-DE" b="1" dirty="0" smtClean="0"/>
              <a:t> Turnier</a:t>
            </a:r>
          </a:p>
          <a:p>
            <a:pPr marL="342900" indent="-342900" algn="ctr"/>
            <a:r>
              <a:rPr lang="de-DE" b="1" dirty="0" smtClean="0"/>
              <a:t>beim</a:t>
            </a:r>
          </a:p>
          <a:p>
            <a:pPr marL="342900" indent="-342900" algn="ctr"/>
            <a:r>
              <a:rPr lang="de-DE" b="1" dirty="0" smtClean="0"/>
              <a:t>HSV </a:t>
            </a:r>
            <a:r>
              <a:rPr lang="de-DE" b="1" dirty="0" err="1" smtClean="0"/>
              <a:t>Neheim-Hüsten</a:t>
            </a:r>
            <a:endParaRPr lang="de-DE" b="1" dirty="0"/>
          </a:p>
          <a:p>
            <a:pPr marL="342900" indent="-342900" algn="ctr"/>
            <a:endParaRPr lang="de-DE" dirty="0" smtClean="0"/>
          </a:p>
          <a:p>
            <a:pPr marL="342900" indent="-342900"/>
            <a:r>
              <a:rPr lang="de-DE" sz="1200" dirty="0" smtClean="0"/>
              <a:t>Wann:		am 18.05.2019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Wo:			HSV </a:t>
            </a:r>
            <a:r>
              <a:rPr lang="de-DE" sz="1200" dirty="0" err="1" smtClean="0"/>
              <a:t>Neheim-Hüsten</a:t>
            </a:r>
            <a:endParaRPr lang="de-DE" sz="1200" dirty="0" smtClean="0"/>
          </a:p>
          <a:p>
            <a:pPr marL="342900" indent="-342900"/>
            <a:r>
              <a:rPr lang="de-DE" sz="1200" dirty="0"/>
              <a:t>	</a:t>
            </a:r>
            <a:r>
              <a:rPr lang="de-DE" sz="1200" dirty="0" smtClean="0"/>
              <a:t>		Am Bundesbahnhof</a:t>
            </a:r>
          </a:p>
          <a:p>
            <a:pPr marL="342900" indent="-342900"/>
            <a:r>
              <a:rPr lang="de-DE" sz="1200" dirty="0"/>
              <a:t>	</a:t>
            </a:r>
            <a:r>
              <a:rPr lang="de-DE" sz="1200" dirty="0" smtClean="0"/>
              <a:t>		59755 Arnsberg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Klassen:		Alle Klassen</a:t>
            </a:r>
          </a:p>
          <a:p>
            <a:pPr marL="342900" indent="-342900"/>
            <a:r>
              <a:rPr lang="de-DE" sz="1200" dirty="0"/>
              <a:t>	</a:t>
            </a:r>
            <a:r>
              <a:rPr lang="de-DE" sz="1200" dirty="0" smtClean="0"/>
              <a:t>		Jugendliche in allen Klassen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Anzahl Starter:		</a:t>
            </a:r>
            <a:r>
              <a:rPr lang="de-DE" sz="1200" dirty="0" err="1" smtClean="0"/>
              <a:t>max</a:t>
            </a:r>
            <a:r>
              <a:rPr lang="de-DE" sz="1200" dirty="0" smtClean="0"/>
              <a:t>  60 Starter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Richterin</a:t>
            </a:r>
            <a:r>
              <a:rPr lang="de-DE" sz="1200" dirty="0" smtClean="0"/>
              <a:t>:		Sandra Schäfer-Koll</a:t>
            </a:r>
            <a:endParaRPr lang="de-DE" sz="1200" dirty="0" smtClean="0"/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Meldebeginn:		10.02.2019</a:t>
            </a:r>
          </a:p>
          <a:p>
            <a:pPr marL="342900" indent="-342900"/>
            <a:r>
              <a:rPr lang="de-DE" sz="1200" dirty="0" smtClean="0"/>
              <a:t>Meldeschluss:		10.03.2019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Startgebühr:		15,00 € (nach Erhalt der Meldebestätigung zu überweisen)</a:t>
            </a:r>
          </a:p>
          <a:p>
            <a:pPr marL="342900" indent="-342900"/>
            <a:endParaRPr lang="de-DE" sz="1200" dirty="0"/>
          </a:p>
          <a:p>
            <a:pPr marL="342900" indent="-342900"/>
            <a:r>
              <a:rPr lang="de-DE" sz="1200" dirty="0" smtClean="0"/>
              <a:t>Anmeldung über:	</a:t>
            </a:r>
            <a:r>
              <a:rPr lang="de-DE" sz="1200" dirty="0" smtClean="0">
                <a:hlinkClick r:id="rId2"/>
              </a:rPr>
              <a:t>Ro-Turnier@gmx.de</a:t>
            </a:r>
            <a:endParaRPr lang="de-DE" sz="1200" dirty="0" smtClean="0"/>
          </a:p>
          <a:p>
            <a:pPr marL="342900" indent="-342900"/>
            <a:endParaRPr lang="de-DE" sz="1200" dirty="0"/>
          </a:p>
        </p:txBody>
      </p:sp>
      <p:pic>
        <p:nvPicPr>
          <p:cNvPr id="9" name="Grafik 3" descr="13267916_1536318433341579_1013272116262390565_n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680" y="611560"/>
            <a:ext cx="1163258" cy="785004"/>
          </a:xfrm>
          <a:prstGeom prst="rect">
            <a:avLst/>
          </a:prstGeom>
        </p:spPr>
      </p:pic>
      <p:pic>
        <p:nvPicPr>
          <p:cNvPr id="10" name="Grafik 1" descr="RO-Log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13176" y="1475656"/>
            <a:ext cx="1119048" cy="888521"/>
          </a:xfrm>
          <a:prstGeom prst="rect">
            <a:avLst/>
          </a:prstGeom>
        </p:spPr>
      </p:pic>
      <p:pic>
        <p:nvPicPr>
          <p:cNvPr id="11" name="irc_mi" descr="Bildergebnis für Rally obedience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0648" y="5508104"/>
            <a:ext cx="920150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Grafik 11" descr="Bildergebnis für Rally obedience">
            <a:hlinkClick r:id="rId7" tgtFrame="&quot;_blank&quot;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84784" y="5436096"/>
            <a:ext cx="108012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rc_mi" descr="Ähnliches Foto">
            <a:hlinkClick r:id="rId9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52936" y="5436096"/>
            <a:ext cx="834965" cy="688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rc_mi" descr="Ähnliches Foto">
            <a:hlinkClick r:id="rId11"/>
          </p:cNvPr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77072" y="5436096"/>
            <a:ext cx="877576" cy="724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Grafik 14" descr="Bildergebnis für Rally obedience">
            <a:hlinkClick r:id="rId13"/>
          </p:cNvPr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445224" y="5364088"/>
            <a:ext cx="902979" cy="698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feld 15"/>
          <p:cNvSpPr txBox="1"/>
          <p:nvPr/>
        </p:nvSpPr>
        <p:spPr>
          <a:xfrm>
            <a:off x="620688" y="6372200"/>
            <a:ext cx="56166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 smtClean="0"/>
              <a:t>Startbedingungen:</a:t>
            </a:r>
          </a:p>
          <a:p>
            <a:pPr lvl="0"/>
            <a:r>
              <a:rPr lang="de-DE" sz="1000" dirty="0"/>
              <a:t>Der Hund muss mindestens 15 Monate alt sein.</a:t>
            </a:r>
          </a:p>
          <a:p>
            <a:pPr lvl="0"/>
            <a:r>
              <a:rPr lang="de-DE" sz="1000" dirty="0"/>
              <a:t>Für den teilnehmenden Hund besteht eine Haftpflichtversicherung und der Hund hat die gültigen Impfungen.</a:t>
            </a:r>
          </a:p>
          <a:p>
            <a:pPr lvl="0"/>
            <a:r>
              <a:rPr lang="de-DE" sz="1000" dirty="0"/>
              <a:t>Ein Hundeführer darf mit mehreren Hunden, ein Hund mit max. 2 Hundeführern starten (ein Meldeformular pro Team)</a:t>
            </a:r>
          </a:p>
          <a:p>
            <a:pPr lvl="0"/>
            <a:r>
              <a:rPr lang="de-DE" sz="1000" dirty="0"/>
              <a:t>Ich hafte für Schäden, die der Hund oder durch den Hund verursacht werden.</a:t>
            </a:r>
          </a:p>
          <a:p>
            <a:pPr lvl="0"/>
            <a:r>
              <a:rPr lang="de-DE" sz="1000" dirty="0"/>
              <a:t>Ich verpflichte mich, die Haus- und Platzordnung des Veranstalters einzuhalten.</a:t>
            </a:r>
          </a:p>
          <a:p>
            <a:pPr lvl="0"/>
            <a:r>
              <a:rPr lang="de-DE" sz="1000" dirty="0"/>
              <a:t>Die Teilnahme erfolgt auf eigenes Risiko und die Benutzung aller Einrichtungen auf </a:t>
            </a:r>
            <a:r>
              <a:rPr lang="de-DE" sz="1000" dirty="0" err="1"/>
              <a:t>eingene</a:t>
            </a:r>
            <a:r>
              <a:rPr lang="de-DE" sz="1000" dirty="0"/>
              <a:t> Gefahr.</a:t>
            </a:r>
          </a:p>
          <a:p>
            <a:pPr lvl="0"/>
            <a:r>
              <a:rPr lang="de-DE" sz="1000" dirty="0"/>
              <a:t>Die Anmeldung verpflichtet zur Zahlung der Meldegebühr.</a:t>
            </a:r>
          </a:p>
          <a:p>
            <a:pPr lvl="0"/>
            <a:r>
              <a:rPr lang="de-DE" sz="1000" dirty="0"/>
              <a:t>Die Meldegebühr muss nach Meldebestätigung überwiesen werden. Eine Rückerstattung der Meldegebühr ist nicht möglich, es darf aber für Ersatz gesorgt werden.</a:t>
            </a:r>
          </a:p>
          <a:p>
            <a:pPr lvl="0"/>
            <a:r>
              <a:rPr lang="de-DE" sz="1000" dirty="0"/>
              <a:t>Teams mit Anpassungswünschen aufgrund einer Behinderung müssen dies in ihrer Anmeldung mit angeben. Aufstiegsmeldungen müssen 7 Tage vor dem Turnier erfolgen.</a:t>
            </a:r>
          </a:p>
          <a:p>
            <a:pPr lvl="0"/>
            <a:r>
              <a:rPr lang="de-DE" sz="1000" dirty="0"/>
              <a:t>Die Rally </a:t>
            </a:r>
            <a:r>
              <a:rPr lang="de-DE" sz="1000" dirty="0" err="1"/>
              <a:t>Obedience</a:t>
            </a:r>
            <a:r>
              <a:rPr lang="de-DE" sz="1000" dirty="0"/>
              <a:t> Turnierkarte ist bitte mitzubringen. Erststarter drucken sich diese bitte selbst aus. </a:t>
            </a:r>
          </a:p>
          <a:p>
            <a:pPr lvl="0"/>
            <a:r>
              <a:rPr lang="de-DE" sz="1000" dirty="0"/>
              <a:t>Der  Start von läufigen Hündinnen ist leider nicht möglich. </a:t>
            </a:r>
          </a:p>
          <a:p>
            <a:r>
              <a:rPr lang="de-DE" sz="1000" b="1" dirty="0"/>
              <a:t> </a:t>
            </a:r>
            <a:endParaRPr lang="de-DE" sz="1000" dirty="0"/>
          </a:p>
          <a:p>
            <a:endParaRPr lang="de-DE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Bildschirmpräsentation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Werner</dc:creator>
  <cp:lastModifiedBy>Werner</cp:lastModifiedBy>
  <cp:revision>6</cp:revision>
  <dcterms:created xsi:type="dcterms:W3CDTF">2018-10-02T08:07:37Z</dcterms:created>
  <dcterms:modified xsi:type="dcterms:W3CDTF">2018-11-25T08:05:43Z</dcterms:modified>
</cp:coreProperties>
</file>